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5"/>
          <a:stretch/>
        </p:blipFill>
        <p:spPr>
          <a:xfrm rot="5400000">
            <a:off x="8252998" y="1384234"/>
            <a:ext cx="6858002" cy="4089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698647" y="6177600"/>
            <a:ext cx="391379" cy="628513"/>
          </a:xfrm>
          <a:prstGeom prst="rect">
            <a:avLst/>
          </a:prstGeom>
          <a:solidFill>
            <a:srgbClr val="199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421208" y="6177600"/>
            <a:ext cx="68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14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5" y="188540"/>
            <a:ext cx="2566719" cy="762930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24752" y="1113694"/>
            <a:ext cx="10205148" cy="9901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Контроль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качества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2176" y="1757445"/>
            <a:ext cx="9917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прошли аттестацию и соответствуем требованиям системы </a:t>
            </a:r>
            <a:r>
              <a:rPr lang="ru-RU" dirty="0"/>
              <a:t>менеджмента качества </a:t>
            </a:r>
            <a:r>
              <a:rPr lang="ru-RU" dirty="0" smtClean="0"/>
              <a:t>ИСО 9001</a:t>
            </a:r>
          </a:p>
          <a:p>
            <a:r>
              <a:rPr lang="ru-RU" dirty="0" smtClean="0"/>
              <a:t>Запасные части поступают на участок контроля качества для проверки их оригинальности, в соответствии с эталонными картами заводов-изготовителей.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7" y="3324525"/>
            <a:ext cx="4353052" cy="3264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1266" y="2955192"/>
            <a:ext cx="369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Участок контроля качества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77" y="3324524"/>
            <a:ext cx="4353054" cy="3264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17224" y="2955192"/>
            <a:ext cx="435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Проверка соответствия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4602</TotalTime>
  <Words>38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Trebuchet MS</vt:lpstr>
      <vt:lpstr>Wingdings 3</vt:lpstr>
      <vt:lpstr>Аспект</vt:lpstr>
      <vt:lpstr>Контроль качества</vt:lpstr>
    </vt:vector>
  </TitlesOfParts>
  <Company>---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поставки з/ч для         ПАО «ММК» и его подразделений</dc:title>
  <dc:creator>Сеначин Олег Евгеньевич</dc:creator>
  <cp:lastModifiedBy>Горбунов Игорь Витальевич</cp:lastModifiedBy>
  <cp:revision>162</cp:revision>
  <cp:lastPrinted>2019-02-12T12:49:16Z</cp:lastPrinted>
  <dcterms:created xsi:type="dcterms:W3CDTF">2018-11-26T06:14:54Z</dcterms:created>
  <dcterms:modified xsi:type="dcterms:W3CDTF">2020-10-20T15:00:44Z</dcterms:modified>
</cp:coreProperties>
</file>